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65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7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8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08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0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6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48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629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9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78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22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7648E-5F1B-4C1F-B9CE-870B17D0B664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F119-45D5-490D-9080-CCC427581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0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6"/>
          <p:cNvSpPr>
            <a:spLocks noGrp="1"/>
          </p:cNvSpPr>
          <p:nvPr>
            <p:ph type="ctrTitle"/>
          </p:nvPr>
        </p:nvSpPr>
        <p:spPr>
          <a:xfrm>
            <a:off x="2279651" y="1844675"/>
            <a:ext cx="7991475" cy="1441450"/>
          </a:xfrm>
        </p:spPr>
        <p:txBody>
          <a:bodyPr/>
          <a:lstStyle/>
          <a:p>
            <a:pPr eaLnBrk="1" hangingPunct="1"/>
            <a:r>
              <a:rPr lang="ru-RU" altLang="ru-RU" dirty="0"/>
              <a:t>«Открой глаза»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Подзаголовок 7"/>
          <p:cNvSpPr>
            <a:spLocks noGrp="1"/>
          </p:cNvSpPr>
          <p:nvPr>
            <p:ph type="subTitle" idx="1"/>
          </p:nvPr>
        </p:nvSpPr>
        <p:spPr>
          <a:xfrm>
            <a:off x="5735639" y="3644900"/>
            <a:ext cx="4675187" cy="3068638"/>
          </a:xfrm>
        </p:spPr>
        <p:txBody>
          <a:bodyPr/>
          <a:lstStyle/>
          <a:p>
            <a:pPr algn="l" eaLnBrk="1" hangingPunct="1"/>
            <a:r>
              <a:rPr lang="ru-RU" altLang="ru-RU" sz="2800"/>
              <a:t>Руководитель проекта:</a:t>
            </a:r>
          </a:p>
          <a:p>
            <a:pPr algn="l" eaLnBrk="1" hangingPunct="1"/>
            <a:r>
              <a:rPr lang="ru-RU" altLang="ru-RU" sz="2800"/>
              <a:t>Тихонова О.В.</a:t>
            </a:r>
          </a:p>
          <a:p>
            <a:pPr algn="l" eaLnBrk="1" hangingPunct="1"/>
            <a:r>
              <a:rPr lang="ru-RU" altLang="ru-RU" sz="2800"/>
              <a:t>Учитель русского языка и литературы КГБОУ «Назаровская общеобразовательная школа»</a:t>
            </a:r>
          </a:p>
        </p:txBody>
      </p:sp>
      <p:pic>
        <p:nvPicPr>
          <p:cNvPr id="2052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92342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35414" y="274638"/>
            <a:ext cx="6275387" cy="1143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АКТУАЛЬНОСТЬ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6700" dirty="0"/>
          </a:p>
        </p:txBody>
      </p:sp>
      <p:sp>
        <p:nvSpPr>
          <p:cNvPr id="3075" name="Содержимое 3"/>
          <p:cNvSpPr txBox="1">
            <a:spLocks/>
          </p:cNvSpPr>
          <p:nvPr/>
        </p:nvSpPr>
        <p:spPr bwMode="auto">
          <a:xfrm>
            <a:off x="1992313" y="141287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200">
                <a:latin typeface="Calibri" panose="020F0502020204030204" pitchFamily="34" charset="0"/>
              </a:rPr>
              <a:t>  </a:t>
            </a:r>
            <a:r>
              <a:rPr lang="ru-RU" altLang="ru-RU" sz="3200"/>
              <a:t>В городе Назарово недостаточно организаций, молодежных движений, волонтерских отрядов, пропагандирующих ЗОЖ. За последние годы в г.Назарово возросло употребление ПАВ у людей  молодого возраста. Мы хотим апробировать новый  способ влияния на сознание жителей г. Назарово, изменить их отношение к  курению, алкоголю и наркотикам. </a:t>
            </a:r>
            <a:endParaRPr lang="ru-RU" altLang="ru-RU" sz="3200">
              <a:latin typeface="Calibri" panose="020F0502020204030204" pitchFamily="34" charset="0"/>
            </a:endParaRPr>
          </a:p>
        </p:txBody>
      </p:sp>
      <p:pic>
        <p:nvPicPr>
          <p:cNvPr id="3076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88088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6"/>
          <p:cNvSpPr>
            <a:spLocks noGrp="1"/>
          </p:cNvSpPr>
          <p:nvPr>
            <p:ph type="title"/>
          </p:nvPr>
        </p:nvSpPr>
        <p:spPr>
          <a:xfrm>
            <a:off x="4079876" y="274638"/>
            <a:ext cx="6130925" cy="1143000"/>
          </a:xfrm>
        </p:spPr>
        <p:txBody>
          <a:bodyPr/>
          <a:lstStyle/>
          <a:p>
            <a:pPr eaLnBrk="1" hangingPunct="1"/>
            <a:r>
              <a:rPr lang="ru-RU" altLang="ru-RU" sz="4000" b="1"/>
              <a:t>ЦЕЛЬ ПРОЕКТА </a:t>
            </a:r>
          </a:p>
        </p:txBody>
      </p:sp>
      <p:sp>
        <p:nvSpPr>
          <p:cNvPr id="4099" name="Содержимое 3"/>
          <p:cNvSpPr>
            <a:spLocks noGrp="1"/>
          </p:cNvSpPr>
          <p:nvPr>
            <p:ph idx="1"/>
          </p:nvPr>
        </p:nvSpPr>
        <p:spPr>
          <a:xfrm>
            <a:off x="1992313" y="1628775"/>
            <a:ext cx="8424862" cy="1512888"/>
          </a:xfrm>
        </p:spPr>
        <p:txBody>
          <a:bodyPr/>
          <a:lstStyle/>
          <a:p>
            <a:pPr marL="0" indent="0">
              <a:buNone/>
            </a:pPr>
            <a:r>
              <a:rPr lang="ru-RU" altLang="ru-RU" smtClean="0"/>
              <a:t>Создание волонтерского движения для привлечения внимания жителей г. Назарово против ПАВ</a:t>
            </a:r>
          </a:p>
        </p:txBody>
      </p:sp>
      <p:pic>
        <p:nvPicPr>
          <p:cNvPr id="4100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7" descr="https://ds02.infourok.ru/uploads/ex/102f/00021f86-8603a7ac/hello_html_m428a2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3262313"/>
            <a:ext cx="3097212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24180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6"/>
          <p:cNvSpPr>
            <a:spLocks noGrp="1"/>
          </p:cNvSpPr>
          <p:nvPr>
            <p:ph type="title"/>
          </p:nvPr>
        </p:nvSpPr>
        <p:spPr>
          <a:xfrm>
            <a:off x="4440238" y="274638"/>
            <a:ext cx="5770562" cy="1143000"/>
          </a:xfrm>
        </p:spPr>
        <p:txBody>
          <a:bodyPr/>
          <a:lstStyle/>
          <a:p>
            <a:pPr eaLnBrk="1" hangingPunct="1"/>
            <a:r>
              <a:rPr lang="ru-RU" altLang="ru-RU" sz="4000" b="1"/>
              <a:t>ПЛАН РЕАЛИЗАЦИИ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</p:nvPr>
        </p:nvGraphicFramePr>
        <p:xfrm>
          <a:off x="1538289" y="1535114"/>
          <a:ext cx="8027987" cy="5068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27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688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- Проведение акции</a:t>
                      </a:r>
                      <a:r>
                        <a:rPr lang="ru-RU" sz="3200" baseline="0" dirty="0" smtClean="0">
                          <a:effectLst/>
                        </a:rPr>
                        <a:t> </a:t>
                      </a:r>
                      <a:r>
                        <a:rPr lang="ru-RU" sz="3200" dirty="0" smtClean="0">
                          <a:effectLst/>
                        </a:rPr>
                        <a:t>«Что ты</a:t>
                      </a:r>
                      <a:r>
                        <a:rPr lang="ru-RU" sz="3200" baseline="0" dirty="0" smtClean="0">
                          <a:effectLst/>
                        </a:rPr>
                        <a:t> </a:t>
                      </a:r>
                      <a:r>
                        <a:rPr lang="ru-RU" sz="3200" dirty="0" smtClean="0">
                          <a:effectLst/>
                        </a:rPr>
                        <a:t>выбираешь</a:t>
                      </a:r>
                      <a:r>
                        <a:rPr lang="ru-RU" sz="3200" dirty="0">
                          <a:effectLst/>
                        </a:rPr>
                        <a:t>?».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- Проведение </a:t>
                      </a:r>
                      <a:r>
                        <a:rPr lang="ru-RU" sz="3200" dirty="0">
                          <a:effectLst/>
                        </a:rPr>
                        <a:t>городского конкурса на логотип волонтерского движения «</a:t>
                      </a:r>
                      <a:r>
                        <a:rPr lang="ru-RU" sz="3200" dirty="0" err="1">
                          <a:effectLst/>
                        </a:rPr>
                        <a:t>Пиф</a:t>
                      </a:r>
                      <a:r>
                        <a:rPr lang="ru-RU" sz="3200" dirty="0">
                          <a:effectLst/>
                        </a:rPr>
                        <a:t>-пав против ПАВ</a:t>
                      </a:r>
                      <a:r>
                        <a:rPr lang="ru-RU" sz="3200" dirty="0" smtClean="0">
                          <a:effectLst/>
                        </a:rPr>
                        <a:t>».</a:t>
                      </a:r>
                      <a:endParaRPr lang="ru-RU" sz="32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-</a:t>
                      </a:r>
                      <a:r>
                        <a:rPr lang="ru-RU" sz="3200" baseline="0" dirty="0" smtClean="0">
                          <a:effectLst/>
                        </a:rPr>
                        <a:t> </a:t>
                      </a:r>
                      <a:r>
                        <a:rPr lang="ru-RU" sz="3200" dirty="0" smtClean="0">
                          <a:effectLst/>
                        </a:rPr>
                        <a:t>Трансляция </a:t>
                      </a:r>
                      <a:r>
                        <a:rPr lang="ru-RU" sz="3200" dirty="0">
                          <a:effectLst/>
                        </a:rPr>
                        <a:t>видеороликов против ПАВ.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-</a:t>
                      </a:r>
                      <a:r>
                        <a:rPr lang="ru-RU" sz="3200" baseline="0" dirty="0" smtClean="0">
                          <a:effectLst/>
                        </a:rPr>
                        <a:t> </a:t>
                      </a:r>
                      <a:r>
                        <a:rPr lang="ru-RU" sz="3200" dirty="0" smtClean="0">
                          <a:effectLst/>
                        </a:rPr>
                        <a:t>Разработка </a:t>
                      </a:r>
                      <a:r>
                        <a:rPr lang="ru-RU" sz="3200" dirty="0">
                          <a:effectLst/>
                        </a:rPr>
                        <a:t>городского конкурса на снежную скульптуру «</a:t>
                      </a:r>
                      <a:r>
                        <a:rPr lang="ru-RU" sz="3200" dirty="0" err="1">
                          <a:effectLst/>
                        </a:rPr>
                        <a:t>Пиф</a:t>
                      </a:r>
                      <a:r>
                        <a:rPr lang="ru-RU" sz="3200" dirty="0">
                          <a:effectLst/>
                        </a:rPr>
                        <a:t>-пав против ПАВ</a:t>
                      </a:r>
                      <a:r>
                        <a:rPr lang="ru-RU" sz="3200" dirty="0" smtClean="0">
                          <a:effectLst/>
                        </a:rPr>
                        <a:t>»</a:t>
                      </a:r>
                      <a:endParaRPr lang="ru-RU" sz="3200" dirty="0">
                        <a:effectLst/>
                      </a:endParaRPr>
                    </a:p>
                  </a:txBody>
                  <a:tcPr marL="111500" marR="1115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9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9128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6"/>
          <p:cNvSpPr>
            <a:spLocks noGrp="1"/>
          </p:cNvSpPr>
          <p:nvPr>
            <p:ph type="title"/>
          </p:nvPr>
        </p:nvSpPr>
        <p:spPr>
          <a:xfrm>
            <a:off x="4511676" y="333375"/>
            <a:ext cx="5770563" cy="939800"/>
          </a:xfrm>
        </p:spPr>
        <p:txBody>
          <a:bodyPr/>
          <a:lstStyle/>
          <a:p>
            <a:pPr eaLnBrk="1" hangingPunct="1"/>
            <a:r>
              <a:rPr lang="ru-RU" altLang="ru-RU" sz="4000" b="1"/>
              <a:t>ЦЕЛЕВАЯ ГРУППА</a:t>
            </a:r>
          </a:p>
        </p:txBody>
      </p:sp>
      <p:pic>
        <p:nvPicPr>
          <p:cNvPr id="6147" name="Рисунок 4" descr="неовп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763713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3"/>
          <p:cNvSpPr txBox="1">
            <a:spLocks/>
          </p:cNvSpPr>
          <p:nvPr/>
        </p:nvSpPr>
        <p:spPr bwMode="auto">
          <a:xfrm>
            <a:off x="1981201" y="1479551"/>
            <a:ext cx="85074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endParaRPr lang="ru-RU" sz="3000" dirty="0">
              <a:cs typeface="Arial" charset="0"/>
            </a:endParaRPr>
          </a:p>
        </p:txBody>
      </p:sp>
      <p:pic>
        <p:nvPicPr>
          <p:cNvPr id="6149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 descr="http://www.iluki.ru/uploads/media/default/0003/10/09077e24652883cb716caf53cbf66299160b4b6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4" y="4076700"/>
            <a:ext cx="34575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81200" y="3703639"/>
          <a:ext cx="8229600" cy="25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08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65300" y="1700213"/>
          <a:ext cx="8229600" cy="1734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Проект направлен на жителей </a:t>
                      </a:r>
                      <a:r>
                        <a:rPr lang="ru-RU" sz="4000" dirty="0" smtClean="0">
                          <a:effectLst/>
                        </a:rPr>
                        <a:t>г.</a:t>
                      </a:r>
                      <a:r>
                        <a:rPr lang="ru-RU" sz="4000" baseline="0" dirty="0" smtClean="0">
                          <a:effectLst/>
                        </a:rPr>
                        <a:t> </a:t>
                      </a:r>
                      <a:r>
                        <a:rPr lang="ru-RU" sz="4000" dirty="0" smtClean="0">
                          <a:effectLst/>
                        </a:rPr>
                        <a:t>Назарово</a:t>
                      </a:r>
                      <a:r>
                        <a:rPr lang="ru-RU" sz="4000" dirty="0">
                          <a:effectLst/>
                        </a:rPr>
                        <a:t>, молодежь от 12 до 16 лет.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15280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6"/>
          <p:cNvSpPr>
            <a:spLocks noGrp="1"/>
          </p:cNvSpPr>
          <p:nvPr>
            <p:ph type="title"/>
          </p:nvPr>
        </p:nvSpPr>
        <p:spPr>
          <a:xfrm>
            <a:off x="3359150" y="333375"/>
            <a:ext cx="73088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/>
              <a:t>РЕСУРСЫ, НЕОБХОДИМЫЕ ДЛЯ РЕАЛИЗАЦИИ ИДЕИ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221456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90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07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НАИМЕНОВАНИЕ</a:t>
                      </a:r>
                      <a:endParaRPr lang="ru-RU" sz="2800" b="1" dirty="0">
                        <a:solidFill>
                          <a:srgbClr val="0000CC"/>
                        </a:solidFill>
                      </a:endParaRPr>
                    </a:p>
                  </a:txBody>
                  <a:tcPr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СУММА</a:t>
                      </a:r>
                      <a:endParaRPr lang="ru-RU" sz="2800" b="1" dirty="0">
                        <a:solidFill>
                          <a:srgbClr val="0000CC"/>
                        </a:solidFill>
                      </a:endParaRPr>
                    </a:p>
                  </a:txBody>
                  <a:tcPr marT="45681" marB="4568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39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РАСХОДНЫЕ МАТЕРИАЛЫ</a:t>
                      </a:r>
                      <a:endParaRPr lang="ru-RU" sz="3200" dirty="0"/>
                    </a:p>
                  </a:txBody>
                  <a:tcPr marT="45681" marB="45681"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15400</a:t>
                      </a:r>
                      <a:r>
                        <a:rPr lang="ru-RU" sz="3200" baseline="0" dirty="0" smtClean="0"/>
                        <a:t> руб.</a:t>
                      </a:r>
                      <a:endParaRPr lang="ru-RU" sz="3200" dirty="0"/>
                    </a:p>
                  </a:txBody>
                  <a:tcPr marT="45681" marB="4568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444">
                <a:tc>
                  <a:txBody>
                    <a:bodyPr/>
                    <a:lstStyle/>
                    <a:p>
                      <a:pPr algn="r"/>
                      <a:r>
                        <a:rPr lang="ru-RU" sz="4000" b="1" dirty="0" smtClean="0"/>
                        <a:t>ИТОГО</a:t>
                      </a:r>
                      <a:endParaRPr lang="ru-RU" sz="4000" b="1" dirty="0"/>
                    </a:p>
                  </a:txBody>
                  <a:tcPr marT="45681" marB="4568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/>
                        <a:t>15400  руб.</a:t>
                      </a:r>
                      <a:endParaRPr lang="ru-RU" sz="4000" b="1" dirty="0"/>
                    </a:p>
                  </a:txBody>
                  <a:tcPr marT="45681" marB="4568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185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2597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6"/>
          <p:cNvSpPr>
            <a:spLocks noGrp="1"/>
          </p:cNvSpPr>
          <p:nvPr>
            <p:ph type="title"/>
          </p:nvPr>
        </p:nvSpPr>
        <p:spPr>
          <a:xfrm>
            <a:off x="4295775" y="260350"/>
            <a:ext cx="6142038" cy="1143000"/>
          </a:xfrm>
        </p:spPr>
        <p:txBody>
          <a:bodyPr/>
          <a:lstStyle/>
          <a:p>
            <a:pPr eaLnBrk="1" hangingPunct="1"/>
            <a:r>
              <a:rPr lang="ru-RU" altLang="ru-RU" sz="4000" b="1"/>
              <a:t>РЕЗУЛЬТАТЫ ПРОЕКТА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</p:nvPr>
        </p:nvGraphicFramePr>
        <p:xfrm>
          <a:off x="2089150" y="1125539"/>
          <a:ext cx="8229600" cy="7329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294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</a:t>
                      </a:r>
                      <a:r>
                        <a:rPr lang="ru-RU" sz="2000" b="1" dirty="0" err="1" smtClean="0">
                          <a:effectLst/>
                        </a:rPr>
                        <a:t>проинфор</a:t>
                      </a:r>
                      <a:endParaRPr lang="ru-RU" sz="2000" b="1" dirty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издано не менее 150 экземпляров объявлений «Ваш выбор»  и   распространено среди жителей;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размещена  в газете «Точное время» информация о реализации проекта и итогах;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изготовлено участниками практических площадок  12 снежных скульптур;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просмотрено  более50 видеороликов о вреде ПАВ;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показан в телепередаче «Мое ТВ» итоговый сюжет о проекте «Пиф-паф против ПАВ»;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- приняли участие в акциях не менее 2000 жителей.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201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99509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6"/>
          <p:cNvSpPr>
            <a:spLocks noGrp="1"/>
          </p:cNvSpPr>
          <p:nvPr>
            <p:ph type="title"/>
          </p:nvPr>
        </p:nvSpPr>
        <p:spPr>
          <a:xfrm>
            <a:off x="3359150" y="206375"/>
            <a:ext cx="7150100" cy="1143000"/>
          </a:xfrm>
        </p:spPr>
        <p:txBody>
          <a:bodyPr/>
          <a:lstStyle/>
          <a:p>
            <a:pPr eaLnBrk="1" hangingPunct="1"/>
            <a:r>
              <a:rPr lang="ru-RU" altLang="ru-RU" sz="4000"/>
              <a:t>ОТКРОЙ ГЛАЗА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919288" y="1700214"/>
          <a:ext cx="8229600" cy="165735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8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Руководитель проекта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Тихонова</a:t>
                      </a:r>
                      <a:r>
                        <a:rPr lang="ru-RU" sz="1800" baseline="0" dirty="0" smtClean="0"/>
                        <a:t> Оксана Викторовна</a:t>
                      </a:r>
                      <a:endParaRPr lang="ru-RU" sz="1800" dirty="0"/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ТЕЛЕФОН /ЭЛ. ПОЧТА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8-923-348-12-50 /</a:t>
                      </a:r>
                      <a:r>
                        <a:rPr lang="en-US" sz="1800" dirty="0" smtClean="0"/>
                        <a:t>yanaermakova1906@mail.ru</a:t>
                      </a:r>
                      <a:endParaRPr lang="ru-RU" sz="1800" dirty="0"/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83">
                <a:tc>
                  <a:txBody>
                    <a:bodyPr/>
                    <a:lstStyle/>
                    <a:p>
                      <a:r>
                        <a:rPr lang="ru-RU" sz="2000" kern="1200" dirty="0" smtClean="0"/>
                        <a:t>Ссылка на профиль в  </a:t>
                      </a:r>
                      <a:r>
                        <a:rPr lang="en-US" sz="2000" kern="1200" dirty="0" smtClean="0"/>
                        <a:t>VK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https://vk.com/id98760257</a:t>
                      </a:r>
                      <a:endParaRPr lang="ru-RU" sz="1800" dirty="0"/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83">
                <a:tc>
                  <a:txBody>
                    <a:bodyPr/>
                    <a:lstStyle/>
                    <a:p>
                      <a:r>
                        <a:rPr lang="ru-RU" sz="2000" kern="1200" dirty="0" smtClean="0"/>
                        <a:t>Место работы/учебы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КГБОУ</a:t>
                      </a:r>
                      <a:r>
                        <a:rPr lang="ru-RU" sz="1800" baseline="0" dirty="0" smtClean="0"/>
                        <a:t> «Назаровская общеобразовательная школа»</a:t>
                      </a:r>
                      <a:endParaRPr lang="ru-RU" sz="1800" dirty="0"/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236" name="Picture 4" descr="C:\Users\Методист\Desktop\VHQzzGMU2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732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1919288" y="3500439"/>
          <a:ext cx="8229600" cy="126206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8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95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cs typeface="Traditional Arabic" pitchFamily="18" charset="-78"/>
                        </a:rPr>
                        <a:t>Учитель</a:t>
                      </a:r>
                      <a:r>
                        <a:rPr lang="ru-RU" sz="2000" b="1" i="1" baseline="0" dirty="0" smtClean="0">
                          <a:cs typeface="Traditional Arabic" pitchFamily="18" charset="-78"/>
                        </a:rPr>
                        <a:t> истории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61" marB="45761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Рассудова</a:t>
                      </a:r>
                      <a:r>
                        <a:rPr lang="ru-RU" sz="1800" baseline="0" dirty="0" smtClean="0"/>
                        <a:t> Екатерина Александровна</a:t>
                      </a:r>
                      <a:endParaRPr lang="ru-RU" sz="1800" dirty="0"/>
                    </a:p>
                  </a:txBody>
                  <a:tcPr marT="45761" marB="457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ТЕЛЕФОН /ЭЛ. ПОЧТА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61" marB="4576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8-923-312-97-89</a:t>
                      </a:r>
                      <a:r>
                        <a:rPr lang="ru-RU" sz="1800" dirty="0" smtClean="0"/>
                        <a:t>/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Natalia_popowaa@mail.ru</a:t>
                      </a:r>
                      <a:endParaRPr lang="ru-RU" sz="1800" dirty="0"/>
                    </a:p>
                  </a:txBody>
                  <a:tcPr marT="45761" marB="457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595">
                <a:tc>
                  <a:txBody>
                    <a:bodyPr/>
                    <a:lstStyle/>
                    <a:p>
                      <a:r>
                        <a:rPr lang="ru-RU" sz="2000" kern="1200" dirty="0" smtClean="0"/>
                        <a:t>Место работы/учебы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761" marB="45761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КГБОУ</a:t>
                      </a:r>
                      <a:r>
                        <a:rPr lang="ru-RU" sz="1800" baseline="0" dirty="0" smtClean="0"/>
                        <a:t> «Назаровская общеобразовательная школа»</a:t>
                      </a:r>
                      <a:endParaRPr lang="ru-RU" sz="1800" dirty="0"/>
                    </a:p>
                  </a:txBody>
                  <a:tcPr marT="45761" marB="457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Содержимое 5"/>
          <p:cNvGraphicFramePr>
            <a:graphicFrameLocks/>
          </p:cNvGraphicFramePr>
          <p:nvPr/>
        </p:nvGraphicFramePr>
        <p:xfrm>
          <a:off x="1919288" y="5013325"/>
          <a:ext cx="8229600" cy="126048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8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173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cs typeface="Traditional Arabic" pitchFamily="18" charset="-78"/>
                        </a:rPr>
                        <a:t>Педагог-организатор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Станкевич Наталья Владимировна</a:t>
                      </a:r>
                      <a:endParaRPr lang="ru-RU" sz="1800" dirty="0"/>
                    </a:p>
                  </a:txBody>
                  <a:tcPr marT="45688" marB="456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ТЕЛЕФОН /ЭЛ. ПОЧТА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8-929-356-43-26</a:t>
                      </a:r>
                      <a:r>
                        <a:rPr lang="ru-RU" sz="1800" dirty="0" smtClean="0"/>
                        <a:t>/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stankevichfilippyukbibik@mail.ru</a:t>
                      </a:r>
                      <a:endParaRPr lang="ru-RU" sz="1800" dirty="0"/>
                    </a:p>
                  </a:txBody>
                  <a:tcPr marT="45688" marB="456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73">
                <a:tc>
                  <a:txBody>
                    <a:bodyPr/>
                    <a:lstStyle/>
                    <a:p>
                      <a:r>
                        <a:rPr lang="ru-RU" sz="2000" kern="1200" dirty="0" smtClean="0"/>
                        <a:t>Место работы/учебы</a:t>
                      </a:r>
                      <a:endParaRPr lang="ru-RU" sz="2000" b="1" i="1" dirty="0">
                        <a:cs typeface="Traditional Arabic" pitchFamily="18" charset="-78"/>
                      </a:endParaRP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КГБОУ</a:t>
                      </a:r>
                      <a:r>
                        <a:rPr lang="ru-RU" sz="1800" baseline="0" dirty="0" smtClean="0"/>
                        <a:t> «Назаровская общеобразовательная школа»</a:t>
                      </a:r>
                      <a:endParaRPr lang="ru-RU" sz="1800" dirty="0"/>
                    </a:p>
                  </a:txBody>
                  <a:tcPr marT="45688" marB="4568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0701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Широкоэкранный</PresentationFormat>
  <Paragraphs>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Traditional Arabic</vt:lpstr>
      <vt:lpstr>Тема Office</vt:lpstr>
      <vt:lpstr>«Открой глаза»</vt:lpstr>
      <vt:lpstr>   АКТУАЛЬНОСТЬ  </vt:lpstr>
      <vt:lpstr>ЦЕЛЬ ПРОЕКТА </vt:lpstr>
      <vt:lpstr>ПЛАН РЕАЛИЗАЦИИ</vt:lpstr>
      <vt:lpstr>ЦЕЛЕВАЯ ГРУППА</vt:lpstr>
      <vt:lpstr>РЕСУРСЫ, НЕОБХОДИМЫЕ ДЛЯ РЕАЛИЗАЦИИ ИДЕИ</vt:lpstr>
      <vt:lpstr>РЕЗУЛЬТАТЫ ПРОЕКТА</vt:lpstr>
      <vt:lpstr>ОТКРОЙ ГЛАЗА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«Открой глаза»</dc:title>
  <dc:creator>Сергей Пак</dc:creator>
  <cp:lastModifiedBy>Сергей Пак</cp:lastModifiedBy>
  <cp:revision>1</cp:revision>
  <dcterms:created xsi:type="dcterms:W3CDTF">2023-02-13T23:52:13Z</dcterms:created>
  <dcterms:modified xsi:type="dcterms:W3CDTF">2023-02-13T23:52:32Z</dcterms:modified>
</cp:coreProperties>
</file>